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/>
    <p:restoredTop sz="94737"/>
  </p:normalViewPr>
  <p:slideViewPr>
    <p:cSldViewPr snapToGrid="0" snapToObjects="1">
      <p:cViewPr>
        <p:scale>
          <a:sx n="140" d="100"/>
          <a:sy n="140" d="100"/>
        </p:scale>
        <p:origin x="10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2D8E-D81F-2146-9BBD-9504A85B124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8 FE </a:t>
            </a:r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cards – 1 PM each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96348" y="3101008"/>
            <a:ext cx="1028368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841935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70158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79821" y="2860778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3424" y="3062670"/>
            <a:ext cx="0" cy="17904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6855" y="5503407"/>
            <a:ext cx="1022350" cy="4104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06599" y="2495780"/>
            <a:ext cx="0" cy="1247816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466566" y="3736101"/>
            <a:ext cx="36733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66565" y="2525191"/>
            <a:ext cx="36733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12094" y="3202330"/>
            <a:ext cx="1258678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atin typeface="Charter Roman" charset="0"/>
                <a:ea typeface="Charter Roman" charset="0"/>
                <a:cs typeface="Charter Roman" charset="0"/>
              </a:rPr>
              <a:t>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2106936" y="2492742"/>
            <a:ext cx="0" cy="1169835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764495" y="2524540"/>
            <a:ext cx="34244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93285" y="3662577"/>
            <a:ext cx="0" cy="688368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4198" y="4323344"/>
            <a:ext cx="836407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75417" y="4320927"/>
            <a:ext cx="0" cy="5322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57434" y="4320927"/>
            <a:ext cx="3505511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Trigger – </a:t>
            </a:r>
            <a:r>
              <a:rPr lang="en-US" sz="1400" dirty="0" smtClean="0">
                <a:latin typeface="Charter Roman" charset="0"/>
                <a:ea typeface="Charter Roman" charset="0"/>
                <a:cs typeface="Charter Roman" charset="0"/>
              </a:rPr>
              <a:t>if coincidence </a:t>
            </a:r>
            <a:r>
              <a:rPr lang="en-US" sz="1400" smtClean="0">
                <a:latin typeface="Charter Roman" charset="0"/>
                <a:ea typeface="Charter Roman" charset="0"/>
                <a:cs typeface="Charter Roman" charset="0"/>
              </a:rPr>
              <a:t>with 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9263305" y="3677567"/>
            <a:ext cx="2870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43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62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Charter Roman</vt:lpstr>
      <vt:lpstr>Symbol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cp:lastPrinted>2018-05-31T09:37:56Z</cp:lastPrinted>
  <dcterms:created xsi:type="dcterms:W3CDTF">2018-05-31T08:04:45Z</dcterms:created>
  <dcterms:modified xsi:type="dcterms:W3CDTF">2018-05-31T09:38:07Z</dcterms:modified>
</cp:coreProperties>
</file>